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6" r:id="rId4"/>
    <p:sldId id="267" r:id="rId5"/>
    <p:sldId id="268" r:id="rId6"/>
    <p:sldId id="265" r:id="rId7"/>
    <p:sldId id="256" r:id="rId8"/>
    <p:sldId id="270" r:id="rId9"/>
    <p:sldId id="257" r:id="rId10"/>
    <p:sldId id="271" r:id="rId11"/>
    <p:sldId id="275" r:id="rId12"/>
    <p:sldId id="273" r:id="rId13"/>
    <p:sldId id="272" r:id="rId14"/>
    <p:sldId id="279" r:id="rId15"/>
    <p:sldId id="278" r:id="rId16"/>
    <p:sldId id="274" r:id="rId17"/>
    <p:sldId id="276" r:id="rId18"/>
    <p:sldId id="262" r:id="rId19"/>
    <p:sldId id="277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3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94" y="4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C21E-5292-4777-B1D0-47423195F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5E309-E110-4C84-91AA-B17F7A502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AB27-3B24-43A9-9214-FD2FFD353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7699-C07E-472F-AFE7-B22AA376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2786-17DB-41CA-9E2B-13D6033C8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36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CA4B-6274-4BC2-A7BF-30BFD160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27544F-47E2-4183-8F60-511E14C47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778B6-E63F-4B96-87E1-A5404DDF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DF8E5-849F-4C63-8103-CD1B1B63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6CCA3-AA1B-4672-BA29-6DAEBE8C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0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19F50-EF48-4711-B300-2C209B4BA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C38D7-E71C-48FE-9534-7680D1611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24988-DC61-4B4B-9801-FC70B813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CCC47-E59B-42DC-B776-69185CF7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259-930E-4633-8650-563C6AECB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29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D609-E1D3-419D-9E6E-5F5A1DBD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D093-B5FB-41CE-A7B1-F6295DBFB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69EBF-970F-468C-AA22-949BC8B5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1A503-B8C7-4E9D-9D35-EAEA1494D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74D5-B3B6-4366-ABCA-FD57C52C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58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E4EE-38C5-4204-B9FD-6F6CE5F0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DCCE1-BA51-4BCE-8B15-4C0F2BD07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6158B-49AD-40B0-805F-427065C4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63302-DF27-463C-BA92-EF318436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96CF6-02FC-4C1A-A7D2-8E285F97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04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024F-A4EE-4812-8EE7-38DF0DB6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865E6-7D79-4CAE-A7D5-12B333B14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287B0-B671-420C-BCBA-B474B96AE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4022D-7B59-4F4C-B0D9-99329B2F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A0D72-E0A7-4585-99C4-0B2578AF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98869-F7DD-485D-8384-ACFCE6BF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82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8209-8CA0-421A-B6D8-F41FE4F4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BFFEA-E669-4740-AA53-810E143DE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B4E92-4A58-4325-B236-5E250D4DC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BEA9C-29EE-4F09-9CB1-545ECB9D4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12385-D3E5-456E-A8D7-FAEEC01DF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C2873-B3F5-4550-9001-50F8A9E1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B2500-BB03-4E07-BE8B-AB5F8935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BBF0CE-B75C-4064-A79F-C1CD6D55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83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6975-463F-434F-9360-D77FD50F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A83FA-5431-4CEF-A6F6-DE18B2908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EFC27-CA2C-4811-B19A-E633B55D2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1541D-E41D-49C9-90E7-461FEA9D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03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72144-E8F1-485E-BECE-CF5E7820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D8920-B829-41DE-A6DD-CF0C858CB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0412E-89FF-4573-9B5D-14A91975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07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E7FE-5168-41E2-85A1-C4D0B7E4F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3B1A4-9D26-4FD0-902A-4F942A443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54D5E-82D3-4DCA-ADD9-823D610EE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22D32-1FDE-46DE-B6AA-EB0D5954A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D284A-305F-4265-8468-F09071F3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4FB23-F595-434A-BBBA-413664B1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4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FD7E-70FF-4881-96B2-6D32818B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6F16D-019D-4575-8751-9578B19087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712C1-4507-409B-8265-9C46E3696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3271-3C5C-4F91-892B-82CE5CEF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3F9F6-6923-4E0F-B3DF-72016E91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14597-34FC-4754-B620-994FB27F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59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2FFFB-99B5-483A-AAB3-B014D7DE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273B4-0828-4B8C-9434-55CB4DFBD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C507-16B4-4DEB-8E52-9F29E500A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D0D04-382B-4D11-BCF4-EFF70D480EC7}" type="datetimeFigureOut">
              <a:rPr lang="en-IN" smtClean="0"/>
              <a:t>29-10-2020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1E89-1E99-4A99-9D7A-95F880674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4009-33D7-4CD6-B456-C23B336DB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977AF-AE58-4579-880B-180F99E43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37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lytics Vidhya - Learn Machine learning, artificial intelligence,  business analytics, data science, big data, data visualizations tools and  techniques. | Analytics Vidhya">
            <a:hlinkClick r:id="rId2" action="ppaction://hlinksldjump"/>
            <a:extLst>
              <a:ext uri="{FF2B5EF4-FFF2-40B4-BE49-F238E27FC236}">
                <a16:creationId xmlns:a16="http://schemas.microsoft.com/office/drawing/2014/main" id="{BAD96015-755D-40A3-9970-D67286D3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743200"/>
            <a:ext cx="4762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6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3EB28-4841-49EC-8031-869744389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7"/>
          <a:stretch/>
        </p:blipFill>
        <p:spPr>
          <a:xfrm>
            <a:off x="292693" y="541866"/>
            <a:ext cx="11606613" cy="61301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C60983-C9A2-4178-9241-5E0488B1E077}"/>
              </a:ext>
            </a:extLst>
          </p:cNvPr>
          <p:cNvCxnSpPr>
            <a:cxnSpLocks/>
          </p:cNvCxnSpPr>
          <p:nvPr/>
        </p:nvCxnSpPr>
        <p:spPr>
          <a:xfrm flipH="1" flipV="1">
            <a:off x="1949794" y="5503334"/>
            <a:ext cx="1087332" cy="34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B92B10-A5F4-4827-AB62-4B61D3D32BF2}"/>
              </a:ext>
            </a:extLst>
          </p:cNvPr>
          <p:cNvCxnSpPr>
            <a:cxnSpLocks/>
          </p:cNvCxnSpPr>
          <p:nvPr/>
        </p:nvCxnSpPr>
        <p:spPr>
          <a:xfrm flipH="1" flipV="1">
            <a:off x="2968979" y="5192889"/>
            <a:ext cx="365283" cy="65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859788-87F0-453E-BA18-85E93B732B3E}"/>
              </a:ext>
            </a:extLst>
          </p:cNvPr>
          <p:cNvCxnSpPr>
            <a:cxnSpLocks/>
          </p:cNvCxnSpPr>
          <p:nvPr/>
        </p:nvCxnSpPr>
        <p:spPr>
          <a:xfrm flipV="1">
            <a:off x="3668863" y="5229732"/>
            <a:ext cx="406400" cy="620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5980187-C2EA-4589-A9B2-0C3B0D95CAC4}"/>
              </a:ext>
            </a:extLst>
          </p:cNvPr>
          <p:cNvSpPr/>
          <p:nvPr/>
        </p:nvSpPr>
        <p:spPr>
          <a:xfrm>
            <a:off x="2698053" y="5858934"/>
            <a:ext cx="1241757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F514E-6D9F-4C44-B835-EDDE4C78F171}"/>
              </a:ext>
            </a:extLst>
          </p:cNvPr>
          <p:cNvSpPr txBox="1"/>
          <p:nvPr/>
        </p:nvSpPr>
        <p:spPr>
          <a:xfrm>
            <a:off x="2736271" y="5864270"/>
            <a:ext cx="116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Daily Pattern</a:t>
            </a:r>
          </a:p>
        </p:txBody>
      </p:sp>
    </p:spTree>
    <p:extLst>
      <p:ext uri="{BB962C8B-B14F-4D97-AF65-F5344CB8AC3E}">
        <p14:creationId xmlns:p14="http://schemas.microsoft.com/office/powerpoint/2010/main" val="284497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C380-D365-4E1C-B119-CFA9682D784F}"/>
              </a:ext>
            </a:extLst>
          </p:cNvPr>
          <p:cNvSpPr txBox="1"/>
          <p:nvPr/>
        </p:nvSpPr>
        <p:spPr>
          <a:xfrm>
            <a:off x="3171962" y="3013501"/>
            <a:ext cx="5848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STATIONARITY TEST</a:t>
            </a:r>
          </a:p>
        </p:txBody>
      </p:sp>
    </p:spTree>
    <p:extLst>
      <p:ext uri="{BB962C8B-B14F-4D97-AF65-F5344CB8AC3E}">
        <p14:creationId xmlns:p14="http://schemas.microsoft.com/office/powerpoint/2010/main" val="196862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D3FBDE-63E8-4F40-B59E-F6227C0D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5" y="892647"/>
            <a:ext cx="2962688" cy="1667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422C7-C225-4E60-85EF-BDE99DB59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173" y="61912"/>
            <a:ext cx="7900916" cy="33670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E93D93F-CAF2-439F-AF96-27F959534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8319911" cy="33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B491B9-0F0F-4DB8-9107-2FD00EC7A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51" y="4283753"/>
            <a:ext cx="3162741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2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C380-D365-4E1C-B119-CFA9682D784F}"/>
              </a:ext>
            </a:extLst>
          </p:cNvPr>
          <p:cNvSpPr txBox="1"/>
          <p:nvPr/>
        </p:nvSpPr>
        <p:spPr>
          <a:xfrm>
            <a:off x="3987089" y="3013501"/>
            <a:ext cx="4217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ACF and PACF</a:t>
            </a:r>
          </a:p>
        </p:txBody>
      </p:sp>
    </p:spTree>
    <p:extLst>
      <p:ext uri="{BB962C8B-B14F-4D97-AF65-F5344CB8AC3E}">
        <p14:creationId xmlns:p14="http://schemas.microsoft.com/office/powerpoint/2010/main" val="106614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580E2F-016E-4FB4-977D-415E445AC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68"/>
            <a:ext cx="6604000" cy="34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D46DAB-E690-40E9-B8D9-8B01394C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55" y="3325812"/>
            <a:ext cx="6852411" cy="354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9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C380-D365-4E1C-B119-CFA9682D784F}"/>
              </a:ext>
            </a:extLst>
          </p:cNvPr>
          <p:cNvSpPr txBox="1"/>
          <p:nvPr/>
        </p:nvSpPr>
        <p:spPr>
          <a:xfrm>
            <a:off x="2252135" y="3013501"/>
            <a:ext cx="7372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VALIDATION APPROACH</a:t>
            </a:r>
          </a:p>
        </p:txBody>
      </p:sp>
    </p:spTree>
    <p:extLst>
      <p:ext uri="{BB962C8B-B14F-4D97-AF65-F5344CB8AC3E}">
        <p14:creationId xmlns:p14="http://schemas.microsoft.com/office/powerpoint/2010/main" val="3925771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C57C-13F3-42CD-9915-D45CB57D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1E319-F8F8-45BA-A921-C29620BB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951" y="1589088"/>
            <a:ext cx="7606097" cy="50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2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C380-D365-4E1C-B119-CFA9682D784F}"/>
              </a:ext>
            </a:extLst>
          </p:cNvPr>
          <p:cNvSpPr txBox="1"/>
          <p:nvPr/>
        </p:nvSpPr>
        <p:spPr>
          <a:xfrm>
            <a:off x="4231547" y="3013501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225208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6108-0D76-4A30-9182-4C2CB7E5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A37C92-4E32-4A33-89A8-AD4BBB10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80" y="1673418"/>
            <a:ext cx="6635056" cy="481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78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C380-D365-4E1C-B119-CFA9682D784F}"/>
              </a:ext>
            </a:extLst>
          </p:cNvPr>
          <p:cNvSpPr txBox="1"/>
          <p:nvPr/>
        </p:nvSpPr>
        <p:spPr>
          <a:xfrm>
            <a:off x="4002317" y="3013501"/>
            <a:ext cx="4187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8379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alytics Vidhya - Learn Machine learning, artificial intelligence, business analytics, data science, big data, data visualizations tools and techniques. _ Analytics Vidhya - Google Chrome 2020-10-28 20-29-06">
            <a:hlinkClick r:id="" action="ppaction://media"/>
            <a:extLst>
              <a:ext uri="{FF2B5EF4-FFF2-40B4-BE49-F238E27FC236}">
                <a16:creationId xmlns:a16="http://schemas.microsoft.com/office/drawing/2014/main" id="{690794FA-E1ED-412B-A800-35949182D6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908373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FC73ADAE-6F05-47C1-8B68-BE766C1DD3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26" b="96008"/>
          <a:stretch/>
        </p:blipFill>
        <p:spPr>
          <a:xfrm>
            <a:off x="11783488" y="-1"/>
            <a:ext cx="408512" cy="2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FBEC93-B15E-45E7-B6C6-637C4E16C461}"/>
              </a:ext>
            </a:extLst>
          </p:cNvPr>
          <p:cNvSpPr txBox="1"/>
          <p:nvPr/>
        </p:nvSpPr>
        <p:spPr>
          <a:xfrm>
            <a:off x="4193876" y="3013501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34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C380-D365-4E1C-B119-CFA9682D784F}"/>
              </a:ext>
            </a:extLst>
          </p:cNvPr>
          <p:cNvSpPr txBox="1"/>
          <p:nvPr/>
        </p:nvSpPr>
        <p:spPr>
          <a:xfrm>
            <a:off x="3052190" y="3057589"/>
            <a:ext cx="6470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74640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01C0-FEB7-40E9-83E3-D99CA145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C506-21B1-4FAD-B40E-A3FAFE60C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28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Based on historical data, we have to predict the number of total articles that will be read in the upcoming two weeks.</a:t>
            </a:r>
          </a:p>
        </p:txBody>
      </p:sp>
    </p:spTree>
    <p:extLst>
      <p:ext uri="{BB962C8B-B14F-4D97-AF65-F5344CB8AC3E}">
        <p14:creationId xmlns:p14="http://schemas.microsoft.com/office/powerpoint/2010/main" val="72870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C380-D365-4E1C-B119-CFA9682D784F}"/>
              </a:ext>
            </a:extLst>
          </p:cNvPr>
          <p:cNvSpPr txBox="1"/>
          <p:nvPr/>
        </p:nvSpPr>
        <p:spPr>
          <a:xfrm>
            <a:off x="4735691" y="3013501"/>
            <a:ext cx="2720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05249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C57C-13F3-42CD-9915-D45CB57D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E248F-F6DE-4690-90F4-853E7C18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23" y="1689410"/>
            <a:ext cx="4955554" cy="48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0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8C1A0-E418-4FD5-999F-F4DC3C354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7"/>
          <a:stretch/>
        </p:blipFill>
        <p:spPr>
          <a:xfrm>
            <a:off x="247823" y="462843"/>
            <a:ext cx="11619279" cy="62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3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8C1A0-E418-4FD5-999F-F4DC3C354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7"/>
          <a:stretch/>
        </p:blipFill>
        <p:spPr>
          <a:xfrm>
            <a:off x="247823" y="462843"/>
            <a:ext cx="11619279" cy="62309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1D43A5-02DE-4268-9FAD-ECD97A171058}"/>
              </a:ext>
            </a:extLst>
          </p:cNvPr>
          <p:cNvCxnSpPr/>
          <p:nvPr/>
        </p:nvCxnSpPr>
        <p:spPr>
          <a:xfrm flipH="1" flipV="1">
            <a:off x="1704622" y="4684889"/>
            <a:ext cx="327378" cy="620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29CC83-690F-41CA-AC14-1DF28A136D22}"/>
              </a:ext>
            </a:extLst>
          </p:cNvPr>
          <p:cNvCxnSpPr>
            <a:cxnSpLocks/>
          </p:cNvCxnSpPr>
          <p:nvPr/>
        </p:nvCxnSpPr>
        <p:spPr>
          <a:xfrm flipV="1">
            <a:off x="2032000" y="4684889"/>
            <a:ext cx="0" cy="620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0420EB-EB2A-45E3-9BBC-82D38120FFE4}"/>
              </a:ext>
            </a:extLst>
          </p:cNvPr>
          <p:cNvCxnSpPr>
            <a:cxnSpLocks/>
          </p:cNvCxnSpPr>
          <p:nvPr/>
        </p:nvCxnSpPr>
        <p:spPr>
          <a:xfrm flipV="1">
            <a:off x="2032000" y="4684889"/>
            <a:ext cx="406400" cy="620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488E5-BB82-4B85-BD83-A33679F33711}"/>
              </a:ext>
            </a:extLst>
          </p:cNvPr>
          <p:cNvSpPr/>
          <p:nvPr/>
        </p:nvSpPr>
        <p:spPr>
          <a:xfrm>
            <a:off x="1444986" y="5350934"/>
            <a:ext cx="1241757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A5430-D0DE-4AC6-BA1B-DF6FB9C5DD8F}"/>
              </a:ext>
            </a:extLst>
          </p:cNvPr>
          <p:cNvSpPr txBox="1"/>
          <p:nvPr/>
        </p:nvSpPr>
        <p:spPr>
          <a:xfrm>
            <a:off x="1430504" y="5345289"/>
            <a:ext cx="1301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Weekly Pattern</a:t>
            </a:r>
          </a:p>
        </p:txBody>
      </p:sp>
    </p:spTree>
    <p:extLst>
      <p:ext uri="{BB962C8B-B14F-4D97-AF65-F5344CB8AC3E}">
        <p14:creationId xmlns:p14="http://schemas.microsoft.com/office/powerpoint/2010/main" val="166581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3EB28-4841-49EC-8031-869744389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7"/>
          <a:stretch/>
        </p:blipFill>
        <p:spPr>
          <a:xfrm>
            <a:off x="292693" y="541866"/>
            <a:ext cx="11606613" cy="61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9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48</Words>
  <Application>Microsoft Office PowerPoint</Application>
  <PresentationFormat>Widescreen</PresentationFormat>
  <Paragraphs>15</Paragraphs>
  <Slides>20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PROBLEM STATEMENT</vt:lpstr>
      <vt:lpstr>PowerPoint Presentation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APPROACH</vt:lpstr>
      <vt:lpstr>PowerPoint Presentation</vt:lpstr>
      <vt:lpstr>MODELLING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Sarthak Arora</dc:creator>
  <cp:lastModifiedBy>Sarthak Arora</cp:lastModifiedBy>
  <cp:revision>13</cp:revision>
  <dcterms:created xsi:type="dcterms:W3CDTF">2020-10-28T12:58:15Z</dcterms:created>
  <dcterms:modified xsi:type="dcterms:W3CDTF">2020-10-29T05:07:10Z</dcterms:modified>
</cp:coreProperties>
</file>